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5" d="100"/>
          <a:sy n="75" d="100"/>
        </p:scale>
        <p:origin x="120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AA26E5B-144C-64CE-1EB0-6A49166A3DD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5433DDAD-C5E6-2C7A-1209-118342782EA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EE9626C8-235D-22AD-1379-F1591889F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E0024-4388-4444-8860-D4423DBF7577}" type="datetimeFigureOut">
              <a:rPr lang="tr-TR" smtClean="0"/>
              <a:t>9.04.2025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6879BCC1-46C5-26AF-04D8-20E740B369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7028012-CC42-E2E8-6162-54AE6C17DC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E59D4E-CF1B-47C3-8172-AA54B9B12D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35780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C23B76C-9D26-35B7-D326-183FE751D0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E259FCAF-3900-8995-55C4-123BD6A3BE1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8DCD0885-EA54-B70E-8B22-AD3D94F372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E0024-4388-4444-8860-D4423DBF7577}" type="datetimeFigureOut">
              <a:rPr lang="tr-TR" smtClean="0"/>
              <a:t>9.04.2025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F0AF273-DD42-5A6F-A374-54AF22FA60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0730BF1-6BE1-84E1-F09C-396007293C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E59D4E-CF1B-47C3-8172-AA54B9B12D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398803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3B2BB6D0-94DE-CA9A-0066-3DED19A78A6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3185F51B-5C6D-58B9-1863-AA4A4F52956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9977A8A-218E-3E97-1FE0-FFE147AF11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E0024-4388-4444-8860-D4423DBF7577}" type="datetimeFigureOut">
              <a:rPr lang="tr-TR" smtClean="0"/>
              <a:t>9.04.2025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B30BE9D3-2C0D-C815-373A-90C72ABCED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6FD6408-2459-474A-2958-5516FB3315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E59D4E-CF1B-47C3-8172-AA54B9B12D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04606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A7034FF-E459-94B7-D39C-B863343E1D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86AC50C-5F78-646C-E861-02B34EE775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26235FC5-7505-8780-3740-95428F0442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E0024-4388-4444-8860-D4423DBF7577}" type="datetimeFigureOut">
              <a:rPr lang="tr-TR" smtClean="0"/>
              <a:t>9.04.2025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1146017-1733-8453-B05A-6A473AE66D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3B18CE5-BF97-EABA-7C92-863CDB696C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E59D4E-CF1B-47C3-8172-AA54B9B12D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040946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2B5FAC6-2EBE-4999-6C67-33045046B6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B5BFCB47-97E4-6A7E-D3A1-5E2309D372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50B55C1D-C016-AAD0-C73F-AD0DF668C7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E0024-4388-4444-8860-D4423DBF7577}" type="datetimeFigureOut">
              <a:rPr lang="tr-TR" smtClean="0"/>
              <a:t>9.04.2025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977E079C-B0DB-352B-3127-5E7A0BD0C4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ABBFB87D-CDA5-DEBC-D2C1-EF181F37F8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E59D4E-CF1B-47C3-8172-AA54B9B12D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575207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498D719-DE2C-F9E1-90AF-F525942C51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34E290D-9386-41A3-2EE7-CA3C91AFCDD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36CBAB92-F9CF-E446-6D45-33210FABFF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D2190B5E-631E-87BB-F133-0D474141F1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E0024-4388-4444-8860-D4423DBF7577}" type="datetimeFigureOut">
              <a:rPr lang="tr-TR" smtClean="0"/>
              <a:t>9.04.2025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29CB667C-6CAB-385E-7CB2-ADDA3C73BF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592B22C5-EAF6-BAE4-13AE-81154D8858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E59D4E-CF1B-47C3-8172-AA54B9B12D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308009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A9559C3-A5C1-A930-5806-32F376B620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15471344-7BA8-513E-3289-FE2F129155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482AE9B2-1396-D7C5-9A0D-C7F6C60BB4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CFEBA68E-57F6-7030-F4CB-25217D9FC3C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0BFFCA8D-2B00-61AD-BA53-477019F32A4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312A4EA1-511C-C1BD-22DF-A4DA58F896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E0024-4388-4444-8860-D4423DBF7577}" type="datetimeFigureOut">
              <a:rPr lang="tr-TR" smtClean="0"/>
              <a:t>9.04.2025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C36F364F-AD79-376D-7CF9-63B286E399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2555D14F-DBD4-0FCB-C50F-010C3F790B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E59D4E-CF1B-47C3-8172-AA54B9B12D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796718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8FCBCEC-F466-F856-AECE-FD4EE68016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FF8C9693-DA67-8F25-EF86-BDB9D4F462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E0024-4388-4444-8860-D4423DBF7577}" type="datetimeFigureOut">
              <a:rPr lang="tr-TR" smtClean="0"/>
              <a:t>9.04.2025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9F9E35FB-B19E-1E6D-6C14-11DC51D3F6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C9BCDE51-D9C2-6C1E-10BD-65A68C86F8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E59D4E-CF1B-47C3-8172-AA54B9B12D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456353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AD3C9681-4CD7-C4C4-763F-D50036AF75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E0024-4388-4444-8860-D4423DBF7577}" type="datetimeFigureOut">
              <a:rPr lang="tr-TR" smtClean="0"/>
              <a:t>9.04.2025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8205D9FC-83B9-DCD8-2972-2902BAC87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4CB3921B-FE36-42A3-3907-9DB7B3657F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E59D4E-CF1B-47C3-8172-AA54B9B12D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128543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A320582-FC6E-6C3D-F2F0-B427B16C93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CFC153E-ABCC-4FDF-512B-DB1E52566D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11CBF49C-BFBA-021C-0440-80369CBE101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EAD27B2B-45AA-B06C-D7EF-DD7401B572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E0024-4388-4444-8860-D4423DBF7577}" type="datetimeFigureOut">
              <a:rPr lang="tr-TR" smtClean="0"/>
              <a:t>9.04.2025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22240B0A-D340-3960-A8E2-6905C933E6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8F55160E-F0D0-4758-4C16-7A4C1D46D2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E59D4E-CF1B-47C3-8172-AA54B9B12D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078159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00F118E-6DBB-ABBB-83B1-27D042FA4D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6F54075F-8130-1286-60D2-24CD93E1D1E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661EFCDB-835D-DD12-EFE3-D716A685AE3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E2206012-F9C1-A75D-C4CE-C2456C1771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E0024-4388-4444-8860-D4423DBF7577}" type="datetimeFigureOut">
              <a:rPr lang="tr-TR" smtClean="0"/>
              <a:t>9.04.2025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89A4415E-69FE-256B-5725-C48997560C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96862151-B2DD-C059-7F47-B050BE6B7A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E59D4E-CF1B-47C3-8172-AA54B9B12D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506781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DABFBF52-7137-1F43-DFD1-4013A9CCD7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98A16A42-CB72-DFCF-8C6B-CF17BCF4CB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5D988AA0-B412-DE37-46D8-FC3146C9E0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9E0024-4388-4444-8860-D4423DBF7577}" type="datetimeFigureOut">
              <a:rPr lang="tr-TR" smtClean="0"/>
              <a:t>9.04.2025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7E96DB99-FEFD-2648-3FEB-26C443849BA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CD3B112D-7B25-2829-BD05-470ABFBA01A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E59D4E-CF1B-47C3-8172-AA54B9B12D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284273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BC1CF69-CFDD-1080-7289-F0C6BB4A92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994" y="737419"/>
            <a:ext cx="6361471" cy="894736"/>
          </a:xfrm>
        </p:spPr>
        <p:txBody>
          <a:bodyPr/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335823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D1250A7-38BC-1DE2-679D-4E34AEE320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95C4022-13E0-DC10-1857-FA8F717331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994" y="737419"/>
            <a:ext cx="6361471" cy="894736"/>
          </a:xfrm>
        </p:spPr>
        <p:txBody>
          <a:bodyPr/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279174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E19D981-D77D-F82E-132D-34E6048EE9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E50A9C8-4EC9-4838-668F-B1D035FA77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994" y="737419"/>
            <a:ext cx="6361471" cy="894736"/>
          </a:xfrm>
        </p:spPr>
        <p:txBody>
          <a:bodyPr/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224828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0</Words>
  <Application>Microsoft Office PowerPoint</Application>
  <PresentationFormat>Geniş ekran</PresentationFormat>
  <Paragraphs>0</Paragraphs>
  <Slides>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Teması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Deniz Derinsu</dc:creator>
  <cp:lastModifiedBy>Deniz Derinsu</cp:lastModifiedBy>
  <cp:revision>2</cp:revision>
  <dcterms:created xsi:type="dcterms:W3CDTF">2024-09-03T11:40:24Z</dcterms:created>
  <dcterms:modified xsi:type="dcterms:W3CDTF">2025-04-09T07:45:03Z</dcterms:modified>
</cp:coreProperties>
</file>